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12192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E02ABD-1553-4D96-B5C6-6ECA3509ABB7}" v="10" dt="2025-06-11T12:01:30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2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5E97-384C-4B65-8736-F18BE9FAE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FF9F2-8D3D-4BE7-967B-480BE3AF8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A8035-D4D5-4F91-8484-2053667A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CD7-8A43-4800-9D8C-FDC15363603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191F4-58A3-4898-A136-8F97E2FF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15B8D-0872-4195-ABDF-D6AFEBBA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591-1A1C-493A-ABE6-0DA34BB9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0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9DFF-59CD-4078-AE5A-645FE417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F0608-8350-4278-A385-84F89154E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69548-D587-43D4-9B09-69BB8D90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CD7-8A43-4800-9D8C-FDC15363603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DEEBC-D611-4A15-8DC5-AE483DED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08DE7-446A-4EDF-A360-BCDCFAC5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591-1A1C-493A-ABE6-0DA34BB9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8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0F4E6A-2401-4905-BCE5-DE7FC6AE3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7F98F-FBE4-4CD7-A19B-18F53C48A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3A5A2-DF40-4F73-AE95-35232B98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CD7-8A43-4800-9D8C-FDC15363603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8511D-6A5B-4310-AB2E-6DE6E2A3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C45E8-E366-4AFA-88FA-2CA5B55F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591-1A1C-493A-ABE6-0DA34BB9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7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CDE4-2DBB-40CC-B4BE-C51B8B643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C12B2-3C55-4707-8C9E-AB55DF9CE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13B35-BC54-40A4-B571-B6F31779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CD7-8A43-4800-9D8C-FDC15363603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982F8-2286-4FE9-98F0-16BAD925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21226-C3FD-4EFC-9FA5-FEA08CA7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591-1A1C-493A-ABE6-0DA34BB9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5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E1457-21BE-40FE-81FA-FD6534C8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7ED93-DD1D-4F23-9FBD-788C41886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7C932-A10B-4233-843D-9DBBEF6F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CD7-8A43-4800-9D8C-FDC15363603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22D38-3F54-47B2-A854-9E05788E1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A5FC9-6859-4BE7-95E4-DC0E468B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591-1A1C-493A-ABE6-0DA34BB9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1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37F87-38BB-449D-853E-E7565A64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B7EB4-3AB1-450B-BACD-1808AB29B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C5B95-DCCF-491F-91A0-6F761372C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7A956-BEA2-48FC-8F0A-B2962C32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CD7-8A43-4800-9D8C-FDC15363603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28892-AC9F-43CD-A878-3C8C8289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EAAC8-E404-423D-922E-CDC69080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591-1A1C-493A-ABE6-0DA34BB9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43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A3C9-8C3C-493C-98CF-DD7A9D38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82B08-BEAB-4749-A732-241CD0D1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7FA63-49F5-4E70-9441-7E9948505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B2FC8-55F6-4729-8CB6-1459DFA67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5B89A-6925-4909-8551-002A8841C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19502-4AD6-4315-92EC-2FD075DC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CD7-8A43-4800-9D8C-FDC15363603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9AD01-977D-4490-828C-EA3D495C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C39CA-0784-4EA0-9CFC-F701E979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591-1A1C-493A-ABE6-0DA34BB9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23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F5A6-4890-4387-9DE9-0E50B1B8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6E7BB-6D09-4ED6-ABE9-0406A5564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CD7-8A43-4800-9D8C-FDC15363603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A9F5A-DBE8-467B-BC53-F52C979A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9BD82-3D23-4DED-960B-68E80083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591-1A1C-493A-ABE6-0DA34BB9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99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777CF9-9DE9-4DD8-805E-3C4C26810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CD7-8A43-4800-9D8C-FDC15363603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89602-FCBF-43D3-9DF2-F286A1AD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E559C-5AE9-4090-9995-285C63DA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591-1A1C-493A-ABE6-0DA34BB9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23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7F69-1092-4A31-8600-F0C39E9B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F0630-A849-4AE1-B68D-0A9DAF7A2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D8456-B993-473B-9121-33F00B2E4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7DF0D-7963-4696-AC12-61A74B39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CD7-8A43-4800-9D8C-FDC15363603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1D8D5-99D2-4B54-8260-06EA1FD2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8D029-59A2-4E16-B1ED-25B84A8B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591-1A1C-493A-ABE6-0DA34BB9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18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B7AF5-7F1B-4675-969D-D0469756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9DD2C-16F1-4A3C-941A-B39058F10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53848-A969-4703-951A-3EC497DBE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FBF9A-FB7E-4018-A918-47900501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1CD7-8A43-4800-9D8C-FDC15363603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65C9E-2E5F-410B-9484-09927D5C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FC50A-916B-413C-B239-A1A56207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591-1A1C-493A-ABE6-0DA34BB9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72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916E0-A0C0-4DA6-A233-C47DB818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735D2-1009-4554-899B-F4B367A59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C7820-8296-479D-A401-163B8461D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1CD7-8A43-4800-9D8C-FDC15363603E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0D97-9043-4DD4-8CD1-06A73D56B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9117E-B0FB-4E4F-9ACC-422AC6ADF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2591-1A1C-493A-ABE6-0DA34BB9C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08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3BD7D5-727A-1AED-34E4-1FD6C4CD6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272347"/>
            <a:ext cx="4114800" cy="270414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GB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you want to:</a:t>
            </a:r>
            <a:br>
              <a:rPr lang="en-GB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	</a:t>
            </a:r>
            <a:r>
              <a:rPr lang="en-US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downsize</a:t>
            </a:r>
            <a:br>
              <a:rPr lang="en-GB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GB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-	</a:t>
            </a:r>
            <a:r>
              <a:rPr lang="en-US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find your first home</a:t>
            </a:r>
            <a:br>
              <a:rPr lang="en-GB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GB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-	</a:t>
            </a:r>
            <a:r>
              <a:rPr lang="en-US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get a bigger home</a:t>
            </a:r>
            <a:br>
              <a:rPr lang="en-GB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GB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	-	</a:t>
            </a:r>
            <a:r>
              <a:rPr lang="en-US" sz="2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move to another area</a:t>
            </a:r>
            <a:r>
              <a:rPr lang="en-GB" sz="2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GB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 descr="A logo of a company&#10;&#10;AI-generated content may be incorrect.">
            <a:extLst>
              <a:ext uri="{FF2B5EF4-FFF2-40B4-BE49-F238E27FC236}">
                <a16:creationId xmlns:a16="http://schemas.microsoft.com/office/drawing/2014/main" id="{A2F5C52A-0E4D-C09E-23C3-E2C2E8EAB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44" y="262448"/>
            <a:ext cx="1876137" cy="1545088"/>
          </a:xfrm>
          <a:prstGeom prst="rect">
            <a:avLst/>
          </a:prstGeom>
          <a:noFill/>
        </p:spPr>
      </p:pic>
      <p:pic>
        <p:nvPicPr>
          <p:cNvPr id="6" name="Picture 5" descr="A green field with houses in the background&#10;&#10;AI-generated content may be incorrect.">
            <a:extLst>
              <a:ext uri="{FF2B5EF4-FFF2-40B4-BE49-F238E27FC236}">
                <a16:creationId xmlns:a16="http://schemas.microsoft.com/office/drawing/2014/main" id="{951568B9-AEB7-C40A-7634-9B2D05E9B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9" y="8591108"/>
            <a:ext cx="5683245" cy="3156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A8603B-E51A-A0A2-8815-3DC572177D64}"/>
              </a:ext>
            </a:extLst>
          </p:cNvPr>
          <p:cNvSpPr txBox="1"/>
          <p:nvPr/>
        </p:nvSpPr>
        <p:spPr>
          <a:xfrm>
            <a:off x="260220" y="2216776"/>
            <a:ext cx="633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Needs Survey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2D52C-1B73-2687-3CDE-0F6819745E4B}"/>
              </a:ext>
            </a:extLst>
          </p:cNvPr>
          <p:cNvSpPr txBox="1"/>
          <p:nvPr/>
        </p:nvSpPr>
        <p:spPr>
          <a:xfrm>
            <a:off x="260220" y="6044623"/>
            <a:ext cx="6337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Join us for a chat in the Village Hall, Peterston Super Ely </a:t>
            </a:r>
            <a:r>
              <a:rPr lang="en-GB" sz="2800" b="1">
                <a:solidFill>
                  <a:schemeClr val="bg1"/>
                </a:solidFill>
              </a:rPr>
              <a:t>on 4th </a:t>
            </a:r>
            <a:r>
              <a:rPr lang="en-GB" sz="2800" b="1" dirty="0">
                <a:solidFill>
                  <a:schemeClr val="bg1"/>
                </a:solidFill>
              </a:rPr>
              <a:t>June 2025 between 11am and 2pm</a:t>
            </a: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Light refreshments provided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026" name="image001.png@01D84A7B.B830FA40">
            <a:extLst>
              <a:ext uri="{FF2B5EF4-FFF2-40B4-BE49-F238E27FC236}">
                <a16:creationId xmlns:a16="http://schemas.microsoft.com/office/drawing/2014/main" id="{6901F8A9-3A8E-E3F6-463D-F2958D359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9" y="444891"/>
            <a:ext cx="2843781" cy="136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315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62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Do you want to:  - downsize  - find your first home  - get a bigger home  - move to another area  </vt:lpstr>
    </vt:vector>
  </TitlesOfParts>
  <Company>Vale of Glamorgan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want to: - downsize - find your first home - get a bigger home - move to another area</dc:title>
  <dc:creator>Price, Carol</dc:creator>
  <cp:lastModifiedBy>Price, Carol</cp:lastModifiedBy>
  <cp:revision>5</cp:revision>
  <cp:lastPrinted>2025-06-11T12:01:50Z</cp:lastPrinted>
  <dcterms:created xsi:type="dcterms:W3CDTF">2025-06-09T10:39:42Z</dcterms:created>
  <dcterms:modified xsi:type="dcterms:W3CDTF">2025-06-25T12:07:19Z</dcterms:modified>
</cp:coreProperties>
</file>